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0" r:id="rId2"/>
    <p:sldId id="285" r:id="rId3"/>
    <p:sldId id="363" r:id="rId4"/>
    <p:sldId id="386" r:id="rId5"/>
    <p:sldId id="387" r:id="rId6"/>
    <p:sldId id="379" r:id="rId7"/>
    <p:sldId id="398" r:id="rId8"/>
    <p:sldId id="399" r:id="rId9"/>
    <p:sldId id="370" r:id="rId10"/>
    <p:sldId id="392" r:id="rId11"/>
    <p:sldId id="275" r:id="rId12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52"/>
    <a:srgbClr val="ECECEC"/>
    <a:srgbClr val="8B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6770" autoAdjust="0"/>
  </p:normalViewPr>
  <p:slideViewPr>
    <p:cSldViewPr snapToGrid="0" snapToObjects="1">
      <p:cViewPr varScale="1">
        <p:scale>
          <a:sx n="193" d="100"/>
          <a:sy n="193" d="100"/>
        </p:scale>
        <p:origin x="256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854E3-1497-0744-B040-5DF6365302EA}" type="datetimeFigureOut">
              <a:rPr lang="fr-FR" smtClean="0"/>
              <a:t>10/01/2018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CB88-655A-8D4C-8CE5-2E237B6CFA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15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2894-B65C-E342-8D31-57D034836A37}" type="datetimeFigureOut">
              <a:rPr lang="fr-FR" smtClean="0"/>
              <a:t>10/01/2018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5FA4-1F4D-404B-A8E0-BB6BD6487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2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  5" descr="imag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809218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1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70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5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5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58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56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3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0721rte_albertville29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9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59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18068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4"/>
          </p:nvPr>
        </p:nvSpPr>
        <p:spPr>
          <a:xfrm>
            <a:off x="5492750" y="1625600"/>
            <a:ext cx="3194050" cy="14922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452602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11" name="Espace réservé du tableau 10"/>
          <p:cNvSpPr>
            <a:spLocks noGrp="1"/>
          </p:cNvSpPr>
          <p:nvPr>
            <p:ph type="tbl" sz="quarter" idx="15"/>
          </p:nvPr>
        </p:nvSpPr>
        <p:spPr>
          <a:xfrm>
            <a:off x="5492751" y="3311525"/>
            <a:ext cx="3194050" cy="12001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49257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3685815" y="1110774"/>
            <a:ext cx="1772236" cy="1864462"/>
          </a:xfrm>
          <a:prstGeom prst="rect">
            <a:avLst/>
          </a:prstGeom>
          <a:solidFill>
            <a:srgbClr val="00A6D9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9" name="Image 18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5" y="924168"/>
            <a:ext cx="2118856" cy="223219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6321470" y="1110774"/>
            <a:ext cx="1772236" cy="1864462"/>
          </a:xfrm>
          <a:prstGeom prst="rect">
            <a:avLst/>
          </a:prstGeom>
          <a:solidFill>
            <a:srgbClr val="ECECE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pic>
        <p:nvPicPr>
          <p:cNvPr id="21" name="Image 20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1" y="924168"/>
            <a:ext cx="2118856" cy="2232190"/>
          </a:xfrm>
          <a:prstGeom prst="rect">
            <a:avLst/>
          </a:prstGeom>
        </p:spPr>
      </p:pic>
      <p:sp>
        <p:nvSpPr>
          <p:cNvPr id="22" name="ZoneTexte 21"/>
          <p:cNvSpPr txBox="1"/>
          <p:nvPr userDrawn="1"/>
        </p:nvSpPr>
        <p:spPr>
          <a:xfrm>
            <a:off x="1047938" y="1110774"/>
            <a:ext cx="1772236" cy="1864462"/>
          </a:xfrm>
          <a:prstGeom prst="rect">
            <a:avLst/>
          </a:prstGeom>
          <a:solidFill>
            <a:srgbClr val="8B8B8A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23" name="Image 22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924168"/>
            <a:ext cx="2118856" cy="2232190"/>
          </a:xfrm>
          <a:prstGeom prst="rect">
            <a:avLst/>
          </a:prstGeom>
        </p:spPr>
      </p:pic>
      <p:pic>
        <p:nvPicPr>
          <p:cNvPr id="24" name="Image 23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9" y="1939962"/>
            <a:ext cx="211322" cy="199662"/>
          </a:xfrm>
          <a:prstGeom prst="rect">
            <a:avLst/>
          </a:prstGeom>
        </p:spPr>
      </p:pic>
      <p:pic>
        <p:nvPicPr>
          <p:cNvPr id="25" name="Image 24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5" y="1939962"/>
            <a:ext cx="211322" cy="1996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514499"/>
            <a:ext cx="9144000" cy="629002"/>
          </a:xfrm>
          <a:prstGeom prst="rect">
            <a:avLst/>
          </a:prstGeom>
          <a:solidFill>
            <a:srgbClr val="00A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-1" y="3318934"/>
            <a:ext cx="9144002" cy="1297518"/>
          </a:xfrm>
          <a:solidFill>
            <a:srgbClr val="00A6D9"/>
          </a:solidFill>
        </p:spPr>
        <p:txBody>
          <a:bodyPr lIns="720000" rIns="720000" anchor="b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600" b="0" cap="none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/>
              <a:t>Cliquez pour modifier les styles du texte du </a:t>
            </a:r>
            <a:r>
              <a:rPr lang="fr-FR" dirty="0" err="1" smtClean="0"/>
              <a:t>masqueCliquez</a:t>
            </a:r>
            <a:r>
              <a:rPr lang="fr-FR" dirty="0" smtClean="0"/>
              <a:t>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16840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1128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6455256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pic>
        <p:nvPicPr>
          <p:cNvPr id="28" name="Image 27" descr="Sans titre-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1" y="3479290"/>
            <a:ext cx="278299" cy="278299"/>
          </a:xfrm>
          <a:prstGeom prst="rect">
            <a:avLst/>
          </a:prstGeom>
        </p:spPr>
      </p:pic>
      <p:sp>
        <p:nvSpPr>
          <p:cNvPr id="2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75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458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Etienne FOLLET 1977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uise ALLAVOINE PH9490130LO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Olivier Banon - à recadrer PH7182596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 lafontan.com -0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lafontan.co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rille noir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4343" r="27214" b="20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2068044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2448374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9" y="343350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74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563888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350008"/>
            <a:ext cx="8229600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612" y="1585533"/>
            <a:ext cx="8092188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 smtClean="0"/>
              <a:t>Cliquez pour modifier les styles du texte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52917" y="4800784"/>
            <a:ext cx="2267801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D67FCB91-9227-DE41-902C-B9B73C645121}" type="datetime1">
              <a:rPr lang="fr-FR" smtClean="0"/>
              <a:t>10/01/2018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9978" y="4800784"/>
            <a:ext cx="2895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 kern="1200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fr-FR" dirty="0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00784"/>
            <a:ext cx="2133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28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8" r:id="rId8"/>
    <p:sldLayoutId id="2147483656" r:id="rId9"/>
    <p:sldLayoutId id="2147483667" r:id="rId10"/>
    <p:sldLayoutId id="2147483657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0" r:id="rId23"/>
    <p:sldLayoutId id="2147483665" r:id="rId24"/>
    <p:sldLayoutId id="2147483659" r:id="rId25"/>
    <p:sldLayoutId id="2147483666" r:id="rId2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 cap="all" spc="-1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500"/>
        </a:spcAft>
        <a:buFont typeface="Arial"/>
        <a:buNone/>
        <a:defRPr sz="2000" b="1" kern="1200" cap="all" spc="-100">
          <a:solidFill>
            <a:schemeClr val="tx1"/>
          </a:solidFill>
          <a:latin typeface="Verdana"/>
          <a:ea typeface="+mn-ea"/>
          <a:cs typeface="Verdana"/>
        </a:defRPr>
      </a:lvl1pPr>
      <a:lvl2pPr marL="0" indent="0" algn="just" defTabSz="457200" rtl="0" eaLnBrk="1" latinLnBrk="0" hangingPunct="1">
        <a:spcBef>
          <a:spcPts val="0"/>
        </a:spcBef>
        <a:spcAft>
          <a:spcPts val="800"/>
        </a:spcAft>
        <a:buFont typeface="Arial"/>
        <a:buNone/>
        <a:defRPr sz="1700" kern="1200" spc="-100">
          <a:solidFill>
            <a:schemeClr val="tx1"/>
          </a:solidFill>
          <a:latin typeface="Verdana"/>
          <a:ea typeface="+mn-ea"/>
          <a:cs typeface="Verdana"/>
        </a:defRPr>
      </a:lvl2pPr>
      <a:lvl3pPr marL="0" indent="0" algn="just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3pPr>
      <a:lvl4pPr marL="0" indent="0" algn="just" defTabSz="457200" rtl="0" eaLnBrk="1" latinLnBrk="0" hangingPunct="1">
        <a:spcBef>
          <a:spcPts val="0"/>
        </a:spcBef>
        <a:spcAft>
          <a:spcPts val="4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4pPr>
      <a:lvl5pPr marL="0" indent="0" algn="just" defTabSz="457200" rtl="0" eaLnBrk="1" latinLnBrk="0" hangingPunct="1">
        <a:spcBef>
          <a:spcPts val="0"/>
        </a:spcBef>
        <a:buFont typeface="Arial"/>
        <a:buNone/>
        <a:defRPr sz="1000" kern="1200" spc="-1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88939" y="1529329"/>
            <a:ext cx="8366125" cy="184666"/>
          </a:xfrm>
        </p:spPr>
        <p:txBody>
          <a:bodyPr/>
          <a:lstStyle/>
          <a:p>
            <a:r>
              <a:rPr lang="fr-FR" dirty="0" smtClean="0"/>
              <a:t>15/12/2017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388939" y="2448374"/>
            <a:ext cx="8366125" cy="410369"/>
          </a:xfrm>
        </p:spPr>
        <p:txBody>
          <a:bodyPr/>
          <a:lstStyle/>
          <a:p>
            <a:r>
              <a:rPr lang="fr-FR" dirty="0" smtClean="0"/>
              <a:t>Présentation du projet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Seif KAROUI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53" y="2924760"/>
            <a:ext cx="1989229" cy="11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4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10</a:t>
            </a:fld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079157" y="3293230"/>
            <a:ext cx="132263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Rapports 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automatique de l’état des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84601" y="1058079"/>
            <a:ext cx="1328134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groupes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079157" y="1058080"/>
            <a:ext cx="132263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GPO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768212" y="1051553"/>
            <a:ext cx="1224702" cy="8808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 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pratique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3768212" y="2138865"/>
            <a:ext cx="1301726" cy="8715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Fichiers des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obsolétes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éliminés automatiquement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079157" y="2129559"/>
            <a:ext cx="1322633" cy="8808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Nettoyage Serveur 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WSUS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autoamtique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62592" y="2129558"/>
            <a:ext cx="135014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Approbation 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automatique 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sécurité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4" y="959045"/>
            <a:ext cx="3042614" cy="180125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09" y="3158945"/>
            <a:ext cx="5016875" cy="13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126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459945"/>
            <a:ext cx="8092188" cy="1936428"/>
          </a:xfrm>
        </p:spPr>
        <p:txBody>
          <a:bodyPr/>
          <a:lstStyle/>
          <a:p>
            <a:r>
              <a:rPr lang="fr-FR" dirty="0" smtClean="0"/>
              <a:t>1. Présentation de WSUS</a:t>
            </a:r>
          </a:p>
          <a:p>
            <a:endParaRPr lang="fr-FR" dirty="0" smtClean="0"/>
          </a:p>
          <a:p>
            <a:r>
              <a:rPr lang="fr-FR" dirty="0" smtClean="0"/>
              <a:t>2. ETAT AVANT et </a:t>
            </a:r>
            <a:r>
              <a:rPr lang="fr-FR" dirty="0" err="1" smtClean="0"/>
              <a:t>objectifS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3. ETAT actuelle</a:t>
            </a:r>
          </a:p>
          <a:p>
            <a:endParaRPr lang="fr-FR" dirty="0" smtClean="0"/>
          </a:p>
          <a:p>
            <a:r>
              <a:rPr lang="fr-FR" dirty="0" smtClean="0"/>
              <a:t>4. Les évolutions envisagées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4222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/>
              <a:t>Présentation de WSUS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91051" y="1998928"/>
            <a:ext cx="677863" cy="292388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7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967741"/>
            <a:ext cx="8092188" cy="2308324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En GROS:</a:t>
            </a:r>
          </a:p>
          <a:p>
            <a:pPr lvl="1" algn="l">
              <a:spcAft>
                <a:spcPts val="500"/>
              </a:spcAft>
            </a:pPr>
            <a:endParaRPr lang="fr-FR" sz="1400" b="1" i="1" dirty="0" smtClean="0"/>
          </a:p>
          <a:p>
            <a:pPr lvl="1" algn="l">
              <a:spcAft>
                <a:spcPts val="500"/>
              </a:spcAft>
            </a:pPr>
            <a:r>
              <a:rPr lang="fr-FR" sz="1400" b="1" i="1" dirty="0" smtClean="0"/>
              <a:t>Windows </a:t>
            </a:r>
            <a:r>
              <a:rPr lang="fr-FR" sz="1400" b="1" i="1" dirty="0"/>
              <a:t>Server Update Services</a:t>
            </a:r>
            <a:r>
              <a:rPr lang="fr-FR" sz="1400" dirty="0"/>
              <a:t> (</a:t>
            </a:r>
            <a:r>
              <a:rPr lang="fr-FR" sz="1400" b="1" dirty="0"/>
              <a:t>WSUS</a:t>
            </a:r>
            <a:r>
              <a:rPr lang="fr-FR" sz="1400" dirty="0"/>
              <a:t>) est un service permettant de distribuer les mises à jour pour Windows et d'autres applications Microsoft sur les différents ordinateurs fonctionnant sous Windows au sein d'un parc </a:t>
            </a:r>
            <a:r>
              <a:rPr lang="fr-FR" sz="1400" dirty="0" smtClean="0"/>
              <a:t>informatique.</a:t>
            </a:r>
          </a:p>
          <a:p>
            <a:pPr lvl="1" algn="l">
              <a:spcAft>
                <a:spcPts val="500"/>
              </a:spcAft>
            </a:pPr>
            <a:endParaRPr lang="fr-FR" sz="1400" b="1" cap="all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Pourquoi ?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dirty="0"/>
              <a:t>Gestion centralisée des mises à jour </a:t>
            </a:r>
            <a:r>
              <a:rPr lang="fr-FR" sz="1400" dirty="0" smtClean="0"/>
              <a:t>Windows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dirty="0" smtClean="0"/>
              <a:t>Automatisation </a:t>
            </a:r>
            <a:r>
              <a:rPr lang="fr-FR" sz="1400" dirty="0"/>
              <a:t>de </a:t>
            </a:r>
            <a:r>
              <a:rPr lang="fr-FR" sz="1400" dirty="0" smtClean="0"/>
              <a:t>déploiement des mise à jours</a:t>
            </a:r>
            <a:endParaRPr lang="fr-FR" sz="1300" b="1" cap="all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WSUS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24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95" y="995018"/>
            <a:ext cx="4948337" cy="3353269"/>
          </a:xfrm>
        </p:spPr>
      </p:pic>
    </p:spTree>
    <p:extLst>
      <p:ext uri="{BB962C8B-B14F-4D97-AF65-F5344CB8AC3E}">
        <p14:creationId xmlns:p14="http://schemas.microsoft.com/office/powerpoint/2010/main" val="121387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ETAT AVANT ET OBJECTIFS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55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ETAT AVANT</a:t>
            </a:r>
            <a:endParaRPr lang="fr-FR" sz="2000" dirty="0"/>
          </a:p>
        </p:txBody>
      </p:sp>
      <p:sp>
        <p:nvSpPr>
          <p:cNvPr id="2" name="Ellipse 1"/>
          <p:cNvSpPr/>
          <p:nvPr/>
        </p:nvSpPr>
        <p:spPr>
          <a:xfrm>
            <a:off x="4094442" y="3416382"/>
            <a:ext cx="132263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 de Rapports automatique de l’état des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2399886" y="1181231"/>
            <a:ext cx="1328134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111 Groupes 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4094442" y="1181232"/>
            <a:ext cx="132263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 GPO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5783497" y="1174705"/>
            <a:ext cx="1224702" cy="8808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 basique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783497" y="2262017"/>
            <a:ext cx="1301726" cy="8715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Fichier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non nettoyé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094442" y="2252711"/>
            <a:ext cx="1322633" cy="8808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Serveur WSUS non nettoyé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377877" y="2252710"/>
            <a:ext cx="1350143" cy="8808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Approbation manuelle des </a:t>
            </a:r>
            <a:r>
              <a:rPr lang="fr-FR" sz="9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màj</a:t>
            </a:r>
            <a:endParaRPr lang="fr-F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7" y="930830"/>
            <a:ext cx="2086479" cy="35245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21" y="828570"/>
            <a:ext cx="1042998" cy="35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40979" y="1321576"/>
            <a:ext cx="8422713" cy="3062377"/>
          </a:xfrm>
        </p:spPr>
        <p:txBody>
          <a:bodyPr/>
          <a:lstStyle/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Génération des Rapports automatiques de l’état de déploiement de maj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Avoir Moins de </a:t>
            </a:r>
            <a:r>
              <a:rPr lang="fr-FR" sz="1800" b="0" i="1" dirty="0" smtClean="0"/>
              <a:t>7 </a:t>
            </a:r>
            <a:r>
              <a:rPr lang="fr-FR" sz="1800" b="0" i="1" dirty="0" smtClean="0"/>
              <a:t>groupes dans WSUS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avoir Moins de </a:t>
            </a:r>
            <a:r>
              <a:rPr lang="fr-FR" sz="1800" b="0" i="1" dirty="0" smtClean="0"/>
              <a:t>7 GPO </a:t>
            </a:r>
            <a:r>
              <a:rPr lang="fr-FR" sz="1800" b="0" i="1" dirty="0" smtClean="0"/>
              <a:t>liés au WSUS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Amélioration de la classification des </a:t>
            </a:r>
            <a:r>
              <a:rPr lang="fr-FR" sz="1800" b="0" i="1" dirty="0" err="1" smtClean="0"/>
              <a:t>màj</a:t>
            </a:r>
            <a:r>
              <a:rPr lang="fr-FR" sz="1800" b="0" i="1" dirty="0" smtClean="0"/>
              <a:t> dans la console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Automatisation du déploiement des patchs de sécurité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Automatisation du nettoyage de serveur WSUS</a:t>
            </a:r>
          </a:p>
          <a:p>
            <a:pPr marL="25200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800" b="0" i="1" dirty="0" smtClean="0"/>
              <a:t>Documentation</a:t>
            </a:r>
            <a:endParaRPr lang="fr-FR" sz="1800" b="0" i="1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WSUS 22/12/2017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442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ETAT ACTUELLE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4015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ar défaut">
  <a:themeElements>
    <a:clrScheme name="RTE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6D9"/>
      </a:accent1>
      <a:accent2>
        <a:srgbClr val="EC775C"/>
      </a:accent2>
      <a:accent3>
        <a:srgbClr val="00518B"/>
      </a:accent3>
      <a:accent4>
        <a:srgbClr val="DC0059"/>
      </a:accent4>
      <a:accent5>
        <a:srgbClr val="38B6BC"/>
      </a:accent5>
      <a:accent6>
        <a:srgbClr val="574C52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7923</TotalTime>
  <Words>213</Words>
  <Application>Microsoft Office PowerPoint</Application>
  <PresentationFormat>Affichage à l'écran (16:9)</PresentationFormat>
  <Paragraphs>58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ArialMT</vt:lpstr>
      <vt:lpstr>Calibri</vt:lpstr>
      <vt:lpstr>Courier New</vt:lpstr>
      <vt:lpstr>Verdana</vt:lpstr>
      <vt:lpstr>Thème par défaut</vt:lpstr>
      <vt:lpstr>Présentation PowerPoint</vt:lpstr>
      <vt:lpstr>Présentation PowerPoint</vt:lpstr>
      <vt:lpstr>Présentation de WSUS</vt:lpstr>
      <vt:lpstr>Présentation PowerPoint</vt:lpstr>
      <vt:lpstr>Présentation PowerPoint</vt:lpstr>
      <vt:lpstr>ETAT AVANT ET OBJECTIFS</vt:lpstr>
      <vt:lpstr>Présentation PowerPoint</vt:lpstr>
      <vt:lpstr>Présentation PowerPoint</vt:lpstr>
      <vt:lpstr>ETAT ACTUELLE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 S</dc:creator>
  <cp:lastModifiedBy>KAROUI Seif</cp:lastModifiedBy>
  <cp:revision>570</cp:revision>
  <dcterms:created xsi:type="dcterms:W3CDTF">2016-12-28T11:42:57Z</dcterms:created>
  <dcterms:modified xsi:type="dcterms:W3CDTF">2018-01-10T13:08:55Z</dcterms:modified>
</cp:coreProperties>
</file>